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1219200" y="549276"/>
            <a:ext cx="21945600" cy="2286001"/>
          </a:xfrm>
          <a:prstGeom prst="rect">
            <a:avLst/>
          </a:prstGeom>
        </p:spPr>
        <p:txBody>
          <a:bodyPr lIns="91439" tIns="91439" rIns="91439" bIns="91439"/>
          <a:lstStyle>
            <a:lvl1pPr defTabSz="1828800">
              <a:defRPr sz="8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1219200" y="3200401"/>
            <a:ext cx="21945600" cy="9051927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685800" indent="-685800" defTabSz="1828800">
              <a:spcBef>
                <a:spcPts val="1500"/>
              </a:spcBef>
              <a:buSzPct val="100000"/>
              <a:buFont typeface="Arial"/>
              <a:defRPr sz="6400">
                <a:latin typeface="Calibri"/>
                <a:ea typeface="Calibri"/>
                <a:cs typeface="Calibri"/>
                <a:sym typeface="Calibri"/>
              </a:defRPr>
            </a:lvl1pPr>
            <a:lvl2pPr marL="1110342" indent="-653142" defTabSz="1828800">
              <a:spcBef>
                <a:spcPts val="1500"/>
              </a:spcBef>
              <a:buSzPct val="100000"/>
              <a:buFont typeface="Arial"/>
              <a:buChar char="–"/>
              <a:defRPr sz="6400">
                <a:latin typeface="Calibri"/>
                <a:ea typeface="Calibri"/>
                <a:cs typeface="Calibri"/>
                <a:sym typeface="Calibri"/>
              </a:defRPr>
            </a:lvl2pPr>
            <a:lvl3pPr marL="1524000" indent="-609600" defTabSz="1828800">
              <a:spcBef>
                <a:spcPts val="1500"/>
              </a:spcBef>
              <a:buSzPct val="100000"/>
              <a:buFont typeface="Arial"/>
              <a:defRPr sz="6400">
                <a:latin typeface="Calibri"/>
                <a:ea typeface="Calibri"/>
                <a:cs typeface="Calibri"/>
                <a:sym typeface="Calibri"/>
              </a:defRPr>
            </a:lvl3pPr>
            <a:lvl4pPr marL="2103120" indent="-731520" defTabSz="1828800">
              <a:spcBef>
                <a:spcPts val="1500"/>
              </a:spcBef>
              <a:buSzPct val="100000"/>
              <a:buFont typeface="Arial"/>
              <a:buChar char="–"/>
              <a:defRPr sz="6400">
                <a:latin typeface="Calibri"/>
                <a:ea typeface="Calibri"/>
                <a:cs typeface="Calibri"/>
                <a:sym typeface="Calibri"/>
              </a:defRPr>
            </a:lvl4pPr>
            <a:lvl5pPr marL="2560320" indent="-731520" defTabSz="1828800">
              <a:spcBef>
                <a:spcPts val="1500"/>
              </a:spcBef>
              <a:buSzPct val="100000"/>
              <a:buFont typeface="Arial"/>
              <a:buChar char="»"/>
              <a:defRPr sz="6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22660252" y="12835873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9144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heaven-clouds-light.jpeg" descr="heaven-clouds-light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2536650" y="-1637389"/>
            <a:ext cx="29831563" cy="16780256"/>
          </a:xfrm>
          <a:prstGeom prst="rect">
            <a:avLst/>
          </a:prstGeom>
        </p:spPr>
      </p:pic>
      <p:sp>
        <p:nvSpPr>
          <p:cNvPr id="129" name="基督精兵…"/>
          <p:cNvSpPr txBox="1"/>
          <p:nvPr>
            <p:ph type="title" idx="4294967295"/>
          </p:nvPr>
        </p:nvSpPr>
        <p:spPr>
          <a:xfrm>
            <a:off x="1965103" y="961814"/>
            <a:ext cx="20828001" cy="783768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500"/>
              </a:spcBef>
              <a:defRPr sz="15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基督精兵</a:t>
            </a:r>
          </a:p>
          <a:p>
            <a:pPr>
              <a:spcBef>
                <a:spcPts val="1500"/>
              </a:spcBef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Onward, Christian Soldiers</a:t>
            </a:r>
          </a:p>
        </p:txBody>
      </p:sp>
      <p:sp>
        <p:nvSpPr>
          <p:cNvPr id="130" name="S422"/>
          <p:cNvSpPr txBox="1"/>
          <p:nvPr/>
        </p:nvSpPr>
        <p:spPr>
          <a:xfrm>
            <a:off x="5867842" y="2432165"/>
            <a:ext cx="2031689" cy="845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9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S422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65" name="基督精兵前進, 齊向戰場走;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基督精兵前進, 齊向戰場走;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耶稣是我元帅, 引領在前頭.</a:t>
            </a:r>
          </a:p>
        </p:txBody>
      </p:sp>
      <p:sp>
        <p:nvSpPr>
          <p:cNvPr id="166" name="基督精兵 chorus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chorus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69" name="众圣徒齐前来, 联为快乐群,…"/>
          <p:cNvSpPr txBox="1"/>
          <p:nvPr>
            <p:ph type="title" idx="4294967295"/>
          </p:nvPr>
        </p:nvSpPr>
        <p:spPr>
          <a:xfrm>
            <a:off x="130769" y="943532"/>
            <a:ext cx="24424678" cy="9089096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众圣徒齐前来, 联为快乐群,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我众欢呼和协, 合发凯歌音;</a:t>
            </a:r>
          </a:p>
        </p:txBody>
      </p:sp>
      <p:sp>
        <p:nvSpPr>
          <p:cNvPr id="170" name="基督精兵 4/4"/>
          <p:cNvSpPr txBox="1"/>
          <p:nvPr/>
        </p:nvSpPr>
        <p:spPr>
          <a:xfrm>
            <a:off x="20046823" y="12599935"/>
            <a:ext cx="2309242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73" name="荣耀赞美尊贵, 归於基督王,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荣耀赞美尊贵, 归於基督王,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无穷无尽年代, 神人齐欢唱.</a:t>
            </a:r>
          </a:p>
        </p:txBody>
      </p:sp>
      <p:sp>
        <p:nvSpPr>
          <p:cNvPr id="174" name="基督精兵 4.2/4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4.2/4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77" name="基督精兵前進, 齊向戰場走;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基督精兵前進, 齊向戰場走;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耶稣是我元帅, 引領在前頭.</a:t>
            </a:r>
          </a:p>
        </p:txBody>
      </p:sp>
      <p:sp>
        <p:nvSpPr>
          <p:cNvPr id="178" name="基督精兵 chorus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chorus</a:t>
            </a:r>
          </a:p>
        </p:txBody>
      </p:sp>
      <p:sp>
        <p:nvSpPr>
          <p:cNvPr id="179" name="Heart 1"/>
          <p:cNvSpPr/>
          <p:nvPr/>
        </p:nvSpPr>
        <p:spPr>
          <a:xfrm>
            <a:off x="23152831" y="12625335"/>
            <a:ext cx="815831" cy="584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0657" h="15999" fill="norm" stroke="1" extrusionOk="0">
                <a:moveTo>
                  <a:pt x="5328" y="3849"/>
                </a:moveTo>
                <a:cubicBezTo>
                  <a:pt x="7532" y="-5601"/>
                  <a:pt x="16128" y="3849"/>
                  <a:pt x="5328" y="15999"/>
                </a:cubicBezTo>
                <a:cubicBezTo>
                  <a:pt x="-5472" y="3849"/>
                  <a:pt x="3124" y="-5601"/>
                  <a:pt x="5328" y="3849"/>
                </a:cubicBezTo>
                <a:close/>
              </a:path>
            </a:pathLst>
          </a:custGeom>
          <a:solidFill>
            <a:srgbClr val="FF0000"/>
          </a:solidFill>
          <a:ln w="50800">
            <a:solidFill>
              <a:srgbClr val="213650"/>
            </a:solidFill>
          </a:ln>
        </p:spPr>
        <p:txBody>
          <a:bodyPr tIns="91439" bIns="91439" anchor="ctr"/>
          <a:lstStyle/>
          <a:p>
            <a:pPr defTabSz="914400">
              <a:defRPr b="0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33" name="基督精兵前進, 齊向戰場走,…"/>
          <p:cNvSpPr txBox="1"/>
          <p:nvPr>
            <p:ph type="title" idx="4294967295"/>
          </p:nvPr>
        </p:nvSpPr>
        <p:spPr>
          <a:xfrm>
            <a:off x="130769" y="1420970"/>
            <a:ext cx="24424678" cy="878515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基督精兵前進, 齊向戰場走,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耶稣是我元帅, 引領在前頭;</a:t>
            </a:r>
          </a:p>
        </p:txBody>
      </p:sp>
      <p:sp>
        <p:nvSpPr>
          <p:cNvPr id="134" name="基督精兵 1/4"/>
          <p:cNvSpPr txBox="1"/>
          <p:nvPr/>
        </p:nvSpPr>
        <p:spPr>
          <a:xfrm>
            <a:off x="20046823" y="12599935"/>
            <a:ext cx="2309242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37" name="基督为我君王, 带領攻仇敵,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54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基督为我君王, 带領攻仇敵,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看祂旗帜前进, 已到戰陣地.</a:t>
            </a:r>
          </a:p>
        </p:txBody>
      </p:sp>
      <p:sp>
        <p:nvSpPr>
          <p:cNvPr id="138" name="基督精兵 1.2/4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1.2/4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41" name="基督精兵前進, 齊向戰場走;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基督精兵前進, 齊向戰場走;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耶稣是我元帅, 引領在前頭.</a:t>
            </a:r>
          </a:p>
        </p:txBody>
      </p:sp>
      <p:sp>
        <p:nvSpPr>
          <p:cNvPr id="142" name="基督精兵 chorus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chorus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45" name="見此得勝旗號, 撒但軍逃遁,…"/>
          <p:cNvSpPr txBox="1"/>
          <p:nvPr>
            <p:ph type="title" idx="4294967295"/>
          </p:nvPr>
        </p:nvSpPr>
        <p:spPr>
          <a:xfrm>
            <a:off x="130769" y="943532"/>
            <a:ext cx="24424678" cy="9089096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見此得勝旗號, 撒但軍逃遁,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凡属基督精兵, 齐步向前进;</a:t>
            </a:r>
          </a:p>
        </p:txBody>
      </p:sp>
      <p:sp>
        <p:nvSpPr>
          <p:cNvPr id="146" name="基督精兵 2/4"/>
          <p:cNvSpPr txBox="1"/>
          <p:nvPr/>
        </p:nvSpPr>
        <p:spPr>
          <a:xfrm>
            <a:off x="20046823" y="12599935"/>
            <a:ext cx="2309242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49" name="一声颂赞歌声, 地獄皆震惊,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一声颂赞歌声, 地獄皆震惊,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弟兄高声欢唱, 頌赞主无尽.</a:t>
            </a:r>
          </a:p>
        </p:txBody>
      </p:sp>
      <p:sp>
        <p:nvSpPr>
          <p:cNvPr id="150" name="基督精兵 2.2/4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2.2/4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53" name="基督精兵前進, 齊向戰場走;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基督精兵前進, 齊向戰場走;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耶稣是我元帅, 引領在前頭.</a:t>
            </a:r>
          </a:p>
        </p:txBody>
      </p:sp>
      <p:sp>
        <p:nvSpPr>
          <p:cNvPr id="154" name="基督精兵 chorus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chorus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57" name="王位冠冕可坏, 邦国有衰兴,…"/>
          <p:cNvSpPr txBox="1"/>
          <p:nvPr>
            <p:ph type="title" idx="4294967295"/>
          </p:nvPr>
        </p:nvSpPr>
        <p:spPr>
          <a:xfrm>
            <a:off x="130769" y="943532"/>
            <a:ext cx="24424678" cy="9089096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王位冠冕可坏, 邦国有衰兴,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惟主耶稣真道, 传流至万代;</a:t>
            </a:r>
          </a:p>
        </p:txBody>
      </p:sp>
      <p:sp>
        <p:nvSpPr>
          <p:cNvPr id="158" name="基督精兵 3/4"/>
          <p:cNvSpPr txBox="1"/>
          <p:nvPr/>
        </p:nvSpPr>
        <p:spPr>
          <a:xfrm>
            <a:off x="20046823" y="12599935"/>
            <a:ext cx="2309242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heaven-clouds-light.jpeg" descr="heaven-clouds-light.jpe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3439" t="0" r="3439" b="0"/>
          <a:stretch>
            <a:fillRect/>
          </a:stretch>
        </p:blipFill>
        <p:spPr>
          <a:xfrm>
            <a:off x="-12405" y="-1930469"/>
            <a:ext cx="24710916" cy="17289139"/>
          </a:xfrm>
          <a:prstGeom prst="rect">
            <a:avLst/>
          </a:prstGeom>
        </p:spPr>
      </p:pic>
      <p:sp>
        <p:nvSpPr>
          <p:cNvPr id="161" name="地狱凶恶权势, 无力胜教会,…"/>
          <p:cNvSpPr txBox="1"/>
          <p:nvPr>
            <p:ph type="title" idx="4294967295"/>
          </p:nvPr>
        </p:nvSpPr>
        <p:spPr>
          <a:xfrm>
            <a:off x="143469" y="1013735"/>
            <a:ext cx="24424678" cy="10261165"/>
          </a:xfrm>
          <a:prstGeom prst="rect">
            <a:avLst/>
          </a:prstGeom>
          <a:effectLst>
            <a:outerShdw sx="100000" sy="100000" kx="0" ky="0" algn="b" rotWithShape="0" blurRad="0" dist="63500" dir="2700000">
              <a:srgbClr val="FFFFFF"/>
            </a:outerShdw>
          </a:effectLst>
        </p:spPr>
        <p:txBody>
          <a:bodyPr/>
          <a:lstStyle/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地狱凶恶权势, 无力胜教会,</a:t>
            </a:r>
          </a:p>
          <a:p>
            <a:pPr>
              <a:spcBef>
                <a:spcPts val="1800"/>
              </a:spcBef>
              <a:defRPr sz="1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因为基督应许, 永远不能废.</a:t>
            </a:r>
          </a:p>
        </p:txBody>
      </p:sp>
      <p:sp>
        <p:nvSpPr>
          <p:cNvPr id="162" name="基督精兵 3.2/4"/>
          <p:cNvSpPr txBox="1"/>
          <p:nvPr/>
        </p:nvSpPr>
        <p:spPr>
          <a:xfrm>
            <a:off x="19887945" y="12599935"/>
            <a:ext cx="313761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基督精兵 3.2/4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